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63" r:id="rId3"/>
    <p:sldId id="268" r:id="rId4"/>
    <p:sldId id="269" r:id="rId5"/>
    <p:sldId id="266" r:id="rId6"/>
    <p:sldId id="267" r:id="rId7"/>
    <p:sldId id="270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6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FDE8"/>
    <a:srgbClr val="BFEAFD"/>
    <a:srgbClr val="DDF6FF"/>
    <a:srgbClr val="E5F8FF"/>
    <a:srgbClr val="CEF1FE"/>
    <a:srgbClr val="DEFEF0"/>
    <a:srgbClr val="E1D3CD"/>
    <a:srgbClr val="DBCAC3"/>
    <a:srgbClr val="C5AA9F"/>
    <a:srgbClr val="D6CC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Styl z motywem 2 — Ak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660"/>
  </p:normalViewPr>
  <p:slideViewPr>
    <p:cSldViewPr snapToGrid="0">
      <p:cViewPr>
        <p:scale>
          <a:sx n="100" d="100"/>
          <a:sy n="100" d="100"/>
        </p:scale>
        <p:origin x="1992" y="834"/>
      </p:cViewPr>
      <p:guideLst>
        <p:guide orient="horz" pos="2160"/>
        <p:guide pos="56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04D461-C97C-48C5-BDF0-370DE32187DF}" type="doc">
      <dgm:prSet loTypeId="urn:microsoft.com/office/officeart/2005/8/layout/radial1" loCatId="cycle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CC3913A4-B8A1-4265-A217-E82B896FD884}">
      <dgm:prSet phldrT="[Tekst]"/>
      <dgm:spPr/>
      <dgm:t>
        <a:bodyPr/>
        <a:lstStyle/>
        <a:p>
          <a:r>
            <a:rPr lang="pl-PL" dirty="0" err="1" smtClean="0"/>
            <a:t>Deco</a:t>
          </a:r>
          <a:r>
            <a:rPr lang="pl-PL" dirty="0" smtClean="0"/>
            <a:t> Art</a:t>
          </a:r>
          <a:endParaRPr lang="pl-PL" dirty="0"/>
        </a:p>
      </dgm:t>
    </dgm:pt>
    <dgm:pt modelId="{B04BF553-A13A-4558-9ABE-2C57338F132E}" type="parTrans" cxnId="{077F9F9F-FE29-4A3F-89D5-CB910FC4FEFC}">
      <dgm:prSet/>
      <dgm:spPr/>
      <dgm:t>
        <a:bodyPr/>
        <a:lstStyle/>
        <a:p>
          <a:endParaRPr lang="pl-PL"/>
        </a:p>
      </dgm:t>
    </dgm:pt>
    <dgm:pt modelId="{4CCC180E-A92C-4A0D-A884-D673103308EA}" type="sibTrans" cxnId="{077F9F9F-FE29-4A3F-89D5-CB910FC4FEFC}">
      <dgm:prSet/>
      <dgm:spPr/>
      <dgm:t>
        <a:bodyPr/>
        <a:lstStyle/>
        <a:p>
          <a:endParaRPr lang="pl-PL"/>
        </a:p>
      </dgm:t>
    </dgm:pt>
    <dgm:pt modelId="{FA5A2CBC-F1C6-4998-A6AF-758B69318211}">
      <dgm:prSet phldrT="[Tekst]"/>
      <dgm:spPr/>
      <dgm:t>
        <a:bodyPr/>
        <a:lstStyle/>
        <a:p>
          <a:r>
            <a:rPr lang="pl-PL" dirty="0" smtClean="0"/>
            <a:t>Szklane drzwi</a:t>
          </a:r>
          <a:endParaRPr lang="pl-PL" dirty="0"/>
        </a:p>
      </dgm:t>
    </dgm:pt>
    <dgm:pt modelId="{970383CB-0F73-4909-BF2E-83E677C56F51}" type="parTrans" cxnId="{26151F2D-9C95-4635-8618-ADE77C58BE2F}">
      <dgm:prSet/>
      <dgm:spPr/>
      <dgm:t>
        <a:bodyPr/>
        <a:lstStyle/>
        <a:p>
          <a:endParaRPr lang="pl-PL"/>
        </a:p>
      </dgm:t>
    </dgm:pt>
    <dgm:pt modelId="{82952CFF-9C0D-4D05-A04D-D19BA32A7578}" type="sibTrans" cxnId="{26151F2D-9C95-4635-8618-ADE77C58BE2F}">
      <dgm:prSet/>
      <dgm:spPr/>
      <dgm:t>
        <a:bodyPr/>
        <a:lstStyle/>
        <a:p>
          <a:endParaRPr lang="pl-PL"/>
        </a:p>
      </dgm:t>
    </dgm:pt>
    <dgm:pt modelId="{6127A636-5F1B-488A-BB1E-B5D29806510B}">
      <dgm:prSet phldrT="[Tekst]"/>
      <dgm:spPr/>
      <dgm:t>
        <a:bodyPr/>
        <a:lstStyle/>
        <a:p>
          <a:r>
            <a:rPr lang="pl-PL" dirty="0" smtClean="0"/>
            <a:t>Kuchnie</a:t>
          </a:r>
          <a:endParaRPr lang="pl-PL" dirty="0"/>
        </a:p>
      </dgm:t>
    </dgm:pt>
    <dgm:pt modelId="{4B8BB221-E383-4047-B5CF-0238EE7D2077}" type="parTrans" cxnId="{DF060940-7AF0-4323-B040-59644F9325C9}">
      <dgm:prSet/>
      <dgm:spPr/>
      <dgm:t>
        <a:bodyPr/>
        <a:lstStyle/>
        <a:p>
          <a:endParaRPr lang="pl-PL"/>
        </a:p>
      </dgm:t>
    </dgm:pt>
    <dgm:pt modelId="{4743B827-CFFF-4165-8008-D9482238255D}" type="sibTrans" cxnId="{DF060940-7AF0-4323-B040-59644F9325C9}">
      <dgm:prSet/>
      <dgm:spPr/>
      <dgm:t>
        <a:bodyPr/>
        <a:lstStyle/>
        <a:p>
          <a:endParaRPr lang="pl-PL"/>
        </a:p>
      </dgm:t>
    </dgm:pt>
    <dgm:pt modelId="{B64DD8B1-AC82-4086-8113-745A27EC9061}">
      <dgm:prSet/>
      <dgm:spPr/>
      <dgm:t>
        <a:bodyPr/>
        <a:lstStyle/>
        <a:p>
          <a:r>
            <a:rPr lang="pl-PL" dirty="0" smtClean="0"/>
            <a:t>Witryny</a:t>
          </a:r>
          <a:endParaRPr lang="pl-PL" dirty="0"/>
        </a:p>
      </dgm:t>
    </dgm:pt>
    <dgm:pt modelId="{FE5A819A-4CE9-460B-A2C5-1DFAA4B7FDBA}" type="parTrans" cxnId="{38EBEE50-3BD8-4A19-96D4-9FF47E88559E}">
      <dgm:prSet/>
      <dgm:spPr/>
      <dgm:t>
        <a:bodyPr/>
        <a:lstStyle/>
        <a:p>
          <a:endParaRPr lang="pl-PL"/>
        </a:p>
      </dgm:t>
    </dgm:pt>
    <dgm:pt modelId="{513CE7EF-655F-46F8-B168-B2E73667E2D2}" type="sibTrans" cxnId="{38EBEE50-3BD8-4A19-96D4-9FF47E88559E}">
      <dgm:prSet/>
      <dgm:spPr/>
      <dgm:t>
        <a:bodyPr/>
        <a:lstStyle/>
        <a:p>
          <a:endParaRPr lang="pl-PL"/>
        </a:p>
      </dgm:t>
    </dgm:pt>
    <dgm:pt modelId="{BDC55E1C-CA9C-4517-B705-44CBC17875C8}">
      <dgm:prSet/>
      <dgm:spPr/>
      <dgm:t>
        <a:bodyPr/>
        <a:lstStyle/>
        <a:p>
          <a:r>
            <a:rPr lang="pl-PL" dirty="0" smtClean="0"/>
            <a:t>Szklane ściany</a:t>
          </a:r>
          <a:endParaRPr lang="pl-PL" dirty="0"/>
        </a:p>
      </dgm:t>
    </dgm:pt>
    <dgm:pt modelId="{E5E9D67E-50B0-4904-87D7-6A6C0DB2780F}" type="parTrans" cxnId="{C59980CD-9822-41C1-ABDA-FDC6500814A8}">
      <dgm:prSet/>
      <dgm:spPr/>
      <dgm:t>
        <a:bodyPr/>
        <a:lstStyle/>
        <a:p>
          <a:endParaRPr lang="pl-PL"/>
        </a:p>
      </dgm:t>
    </dgm:pt>
    <dgm:pt modelId="{3B75F04A-2519-4DBA-ACDB-C0EC98FDFC13}" type="sibTrans" cxnId="{C59980CD-9822-41C1-ABDA-FDC6500814A8}">
      <dgm:prSet/>
      <dgm:spPr/>
      <dgm:t>
        <a:bodyPr/>
        <a:lstStyle/>
        <a:p>
          <a:endParaRPr lang="pl-PL"/>
        </a:p>
      </dgm:t>
    </dgm:pt>
    <dgm:pt modelId="{15AFAEFD-59AB-4244-A774-24125F007F9C}">
      <dgm:prSet/>
      <dgm:spPr/>
      <dgm:t>
        <a:bodyPr/>
        <a:lstStyle/>
        <a:p>
          <a:r>
            <a:rPr lang="pl-PL" dirty="0" smtClean="0"/>
            <a:t>Różnego rodzaju przeszklenia</a:t>
          </a:r>
          <a:endParaRPr lang="pl-PL" dirty="0"/>
        </a:p>
      </dgm:t>
    </dgm:pt>
    <dgm:pt modelId="{48E6B1A8-E0C1-4695-BD70-575A58380282}" type="parTrans" cxnId="{C4A73A41-CB57-4FB8-9860-FFBA206E63B7}">
      <dgm:prSet/>
      <dgm:spPr/>
      <dgm:t>
        <a:bodyPr/>
        <a:lstStyle/>
        <a:p>
          <a:endParaRPr lang="pl-PL"/>
        </a:p>
      </dgm:t>
    </dgm:pt>
    <dgm:pt modelId="{18353D70-88F0-479C-8122-26FD2BE0BF24}" type="sibTrans" cxnId="{C4A73A41-CB57-4FB8-9860-FFBA206E63B7}">
      <dgm:prSet/>
      <dgm:spPr/>
      <dgm:t>
        <a:bodyPr/>
        <a:lstStyle/>
        <a:p>
          <a:endParaRPr lang="pl-PL"/>
        </a:p>
      </dgm:t>
    </dgm:pt>
    <dgm:pt modelId="{04F28DAF-9547-4559-835B-FA5EE11FC818}">
      <dgm:prSet/>
      <dgm:spPr/>
      <dgm:t>
        <a:bodyPr/>
        <a:lstStyle/>
        <a:p>
          <a:r>
            <a:rPr lang="pl-PL" dirty="0" smtClean="0"/>
            <a:t>Szklane ścianki działowe</a:t>
          </a:r>
          <a:endParaRPr lang="pl-PL" dirty="0"/>
        </a:p>
      </dgm:t>
    </dgm:pt>
    <dgm:pt modelId="{205FFD18-53BF-46D0-BFF4-50548F1F75FA}" type="parTrans" cxnId="{49A06532-33EF-4510-AED0-25AD427EFEF2}">
      <dgm:prSet/>
      <dgm:spPr/>
      <dgm:t>
        <a:bodyPr/>
        <a:lstStyle/>
        <a:p>
          <a:endParaRPr lang="pl-PL"/>
        </a:p>
      </dgm:t>
    </dgm:pt>
    <dgm:pt modelId="{A08352DE-E9E0-4143-BB47-3F6C9FEFE313}" type="sibTrans" cxnId="{49A06532-33EF-4510-AED0-25AD427EFEF2}">
      <dgm:prSet/>
      <dgm:spPr/>
      <dgm:t>
        <a:bodyPr/>
        <a:lstStyle/>
        <a:p>
          <a:endParaRPr lang="pl-PL"/>
        </a:p>
      </dgm:t>
    </dgm:pt>
    <dgm:pt modelId="{A1CF13E4-EA85-4BEB-9F86-6B802723A522}">
      <dgm:prSet/>
      <dgm:spPr/>
      <dgm:t>
        <a:bodyPr/>
        <a:lstStyle/>
        <a:p>
          <a:r>
            <a:rPr lang="pl-PL" dirty="0" smtClean="0"/>
            <a:t>Okna</a:t>
          </a:r>
          <a:endParaRPr lang="pl-PL" dirty="0"/>
        </a:p>
      </dgm:t>
    </dgm:pt>
    <dgm:pt modelId="{615C2D55-FBD7-4C48-90E2-0651CA166F5B}" type="parTrans" cxnId="{F9602F44-00DA-4A0F-933A-647C79175985}">
      <dgm:prSet/>
      <dgm:spPr/>
      <dgm:t>
        <a:bodyPr/>
        <a:lstStyle/>
        <a:p>
          <a:endParaRPr lang="pl-PL"/>
        </a:p>
      </dgm:t>
    </dgm:pt>
    <dgm:pt modelId="{B37A2133-C40B-4572-9240-047C7CAEDB44}" type="sibTrans" cxnId="{F9602F44-00DA-4A0F-933A-647C79175985}">
      <dgm:prSet/>
      <dgm:spPr/>
      <dgm:t>
        <a:bodyPr/>
        <a:lstStyle/>
        <a:p>
          <a:endParaRPr lang="pl-PL"/>
        </a:p>
      </dgm:t>
    </dgm:pt>
    <dgm:pt modelId="{489DC263-95F6-43A5-8FD6-353598293F39}" type="pres">
      <dgm:prSet presAssocID="{FF04D461-C97C-48C5-BDF0-370DE32187D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E30E0AA-0265-4927-8588-8E9B0CC53E50}" type="pres">
      <dgm:prSet presAssocID="{CC3913A4-B8A1-4265-A217-E82B896FD884}" presName="centerShape" presStyleLbl="node0" presStyleIdx="0" presStyleCnt="1"/>
      <dgm:spPr/>
      <dgm:t>
        <a:bodyPr/>
        <a:lstStyle/>
        <a:p>
          <a:endParaRPr lang="pl-PL"/>
        </a:p>
      </dgm:t>
    </dgm:pt>
    <dgm:pt modelId="{CB71209E-850F-4DC6-B7E4-41E8A0EFE2C1}" type="pres">
      <dgm:prSet presAssocID="{970383CB-0F73-4909-BF2E-83E677C56F51}" presName="Name9" presStyleLbl="parChTrans1D2" presStyleIdx="0" presStyleCnt="7"/>
      <dgm:spPr/>
      <dgm:t>
        <a:bodyPr/>
        <a:lstStyle/>
        <a:p>
          <a:endParaRPr lang="pl-PL"/>
        </a:p>
      </dgm:t>
    </dgm:pt>
    <dgm:pt modelId="{A3488D04-4302-4373-A3BE-C25D9C7C1238}" type="pres">
      <dgm:prSet presAssocID="{970383CB-0F73-4909-BF2E-83E677C56F51}" presName="connTx" presStyleLbl="parChTrans1D2" presStyleIdx="0" presStyleCnt="7"/>
      <dgm:spPr/>
      <dgm:t>
        <a:bodyPr/>
        <a:lstStyle/>
        <a:p>
          <a:endParaRPr lang="pl-PL"/>
        </a:p>
      </dgm:t>
    </dgm:pt>
    <dgm:pt modelId="{2DEC21C6-C114-4640-804C-9C3A6E046534}" type="pres">
      <dgm:prSet presAssocID="{FA5A2CBC-F1C6-4998-A6AF-758B6931821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273B330-AC9D-4090-9273-FAF75AFBE89E}" type="pres">
      <dgm:prSet presAssocID="{FE5A819A-4CE9-460B-A2C5-1DFAA4B7FDBA}" presName="Name9" presStyleLbl="parChTrans1D2" presStyleIdx="1" presStyleCnt="7"/>
      <dgm:spPr/>
      <dgm:t>
        <a:bodyPr/>
        <a:lstStyle/>
        <a:p>
          <a:endParaRPr lang="pl-PL"/>
        </a:p>
      </dgm:t>
    </dgm:pt>
    <dgm:pt modelId="{F908E0E0-3FB5-4EDA-908A-7B4E1948BD52}" type="pres">
      <dgm:prSet presAssocID="{FE5A819A-4CE9-460B-A2C5-1DFAA4B7FDBA}" presName="connTx" presStyleLbl="parChTrans1D2" presStyleIdx="1" presStyleCnt="7"/>
      <dgm:spPr/>
      <dgm:t>
        <a:bodyPr/>
        <a:lstStyle/>
        <a:p>
          <a:endParaRPr lang="pl-PL"/>
        </a:p>
      </dgm:t>
    </dgm:pt>
    <dgm:pt modelId="{9DD27E1C-1AA1-448C-BBE9-5A7BCFD5618D}" type="pres">
      <dgm:prSet presAssocID="{B64DD8B1-AC82-4086-8113-745A27EC906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C192A8F-DC74-49CD-A5DE-E9B82C08B48B}" type="pres">
      <dgm:prSet presAssocID="{4B8BB221-E383-4047-B5CF-0238EE7D2077}" presName="Name9" presStyleLbl="parChTrans1D2" presStyleIdx="2" presStyleCnt="7"/>
      <dgm:spPr/>
      <dgm:t>
        <a:bodyPr/>
        <a:lstStyle/>
        <a:p>
          <a:endParaRPr lang="pl-PL"/>
        </a:p>
      </dgm:t>
    </dgm:pt>
    <dgm:pt modelId="{347F7456-4656-4292-8BDC-224614F00C14}" type="pres">
      <dgm:prSet presAssocID="{4B8BB221-E383-4047-B5CF-0238EE7D2077}" presName="connTx" presStyleLbl="parChTrans1D2" presStyleIdx="2" presStyleCnt="7"/>
      <dgm:spPr/>
      <dgm:t>
        <a:bodyPr/>
        <a:lstStyle/>
        <a:p>
          <a:endParaRPr lang="pl-PL"/>
        </a:p>
      </dgm:t>
    </dgm:pt>
    <dgm:pt modelId="{8430B1A8-55DE-4840-AE4B-3118895F9F79}" type="pres">
      <dgm:prSet presAssocID="{6127A636-5F1B-488A-BB1E-B5D29806510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F8DB708-083D-4002-BC8F-19C5B2791FB5}" type="pres">
      <dgm:prSet presAssocID="{E5E9D67E-50B0-4904-87D7-6A6C0DB2780F}" presName="Name9" presStyleLbl="parChTrans1D2" presStyleIdx="3" presStyleCnt="7"/>
      <dgm:spPr/>
      <dgm:t>
        <a:bodyPr/>
        <a:lstStyle/>
        <a:p>
          <a:endParaRPr lang="pl-PL"/>
        </a:p>
      </dgm:t>
    </dgm:pt>
    <dgm:pt modelId="{5813B697-641C-468D-860D-CD3C2F76B539}" type="pres">
      <dgm:prSet presAssocID="{E5E9D67E-50B0-4904-87D7-6A6C0DB2780F}" presName="connTx" presStyleLbl="parChTrans1D2" presStyleIdx="3" presStyleCnt="7"/>
      <dgm:spPr/>
      <dgm:t>
        <a:bodyPr/>
        <a:lstStyle/>
        <a:p>
          <a:endParaRPr lang="pl-PL"/>
        </a:p>
      </dgm:t>
    </dgm:pt>
    <dgm:pt modelId="{B2FD7B4D-7A74-45D4-BAC3-1237E5E0AA24}" type="pres">
      <dgm:prSet presAssocID="{BDC55E1C-CA9C-4517-B705-44CBC17875C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850AEA-0481-45DE-99D6-7C6BDC88968D}" type="pres">
      <dgm:prSet presAssocID="{48E6B1A8-E0C1-4695-BD70-575A58380282}" presName="Name9" presStyleLbl="parChTrans1D2" presStyleIdx="4" presStyleCnt="7"/>
      <dgm:spPr/>
      <dgm:t>
        <a:bodyPr/>
        <a:lstStyle/>
        <a:p>
          <a:endParaRPr lang="pl-PL"/>
        </a:p>
      </dgm:t>
    </dgm:pt>
    <dgm:pt modelId="{FD6F7C42-1AB1-4585-AA7B-5B3EA78ADA44}" type="pres">
      <dgm:prSet presAssocID="{48E6B1A8-E0C1-4695-BD70-575A58380282}" presName="connTx" presStyleLbl="parChTrans1D2" presStyleIdx="4" presStyleCnt="7"/>
      <dgm:spPr/>
      <dgm:t>
        <a:bodyPr/>
        <a:lstStyle/>
        <a:p>
          <a:endParaRPr lang="pl-PL"/>
        </a:p>
      </dgm:t>
    </dgm:pt>
    <dgm:pt modelId="{2DED23BF-518A-46E1-A684-FF7274B43519}" type="pres">
      <dgm:prSet presAssocID="{15AFAEFD-59AB-4244-A774-24125F007F9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80ECC2F-B41A-4245-98CB-B1031739EA5F}" type="pres">
      <dgm:prSet presAssocID="{205FFD18-53BF-46D0-BFF4-50548F1F75FA}" presName="Name9" presStyleLbl="parChTrans1D2" presStyleIdx="5" presStyleCnt="7"/>
      <dgm:spPr/>
      <dgm:t>
        <a:bodyPr/>
        <a:lstStyle/>
        <a:p>
          <a:endParaRPr lang="pl-PL"/>
        </a:p>
      </dgm:t>
    </dgm:pt>
    <dgm:pt modelId="{91E1A39A-473B-4AF9-97D5-5AA69B8102A9}" type="pres">
      <dgm:prSet presAssocID="{205FFD18-53BF-46D0-BFF4-50548F1F75FA}" presName="connTx" presStyleLbl="parChTrans1D2" presStyleIdx="5" presStyleCnt="7"/>
      <dgm:spPr/>
      <dgm:t>
        <a:bodyPr/>
        <a:lstStyle/>
        <a:p>
          <a:endParaRPr lang="pl-PL"/>
        </a:p>
      </dgm:t>
    </dgm:pt>
    <dgm:pt modelId="{645F0AF3-5E96-4F40-A307-C094BA560BC3}" type="pres">
      <dgm:prSet presAssocID="{04F28DAF-9547-4559-835B-FA5EE11FC81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BCFB70-1F90-42E9-8ED4-ABF1C3F52FD0}" type="pres">
      <dgm:prSet presAssocID="{615C2D55-FBD7-4C48-90E2-0651CA166F5B}" presName="Name9" presStyleLbl="parChTrans1D2" presStyleIdx="6" presStyleCnt="7"/>
      <dgm:spPr/>
      <dgm:t>
        <a:bodyPr/>
        <a:lstStyle/>
        <a:p>
          <a:endParaRPr lang="pl-PL"/>
        </a:p>
      </dgm:t>
    </dgm:pt>
    <dgm:pt modelId="{92AF5920-FCFA-4595-B0D2-C50F28B37480}" type="pres">
      <dgm:prSet presAssocID="{615C2D55-FBD7-4C48-90E2-0651CA166F5B}" presName="connTx" presStyleLbl="parChTrans1D2" presStyleIdx="6" presStyleCnt="7"/>
      <dgm:spPr/>
      <dgm:t>
        <a:bodyPr/>
        <a:lstStyle/>
        <a:p>
          <a:endParaRPr lang="pl-PL"/>
        </a:p>
      </dgm:t>
    </dgm:pt>
    <dgm:pt modelId="{B77B3178-B2DB-41E1-8373-4CB657028372}" type="pres">
      <dgm:prSet presAssocID="{A1CF13E4-EA85-4BEB-9F86-6B802723A52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9017B10-C844-4673-9D45-5EBD59397384}" type="presOf" srcId="{4B8BB221-E383-4047-B5CF-0238EE7D2077}" destId="{8C192A8F-DC74-49CD-A5DE-E9B82C08B48B}" srcOrd="0" destOrd="0" presId="urn:microsoft.com/office/officeart/2005/8/layout/radial1"/>
    <dgm:cxn modelId="{E235E75C-3DCA-4A0D-9D20-28C61A89FC2A}" type="presOf" srcId="{970383CB-0F73-4909-BF2E-83E677C56F51}" destId="{A3488D04-4302-4373-A3BE-C25D9C7C1238}" srcOrd="1" destOrd="0" presId="urn:microsoft.com/office/officeart/2005/8/layout/radial1"/>
    <dgm:cxn modelId="{D799240F-C761-4E2C-A17C-73F887AE0470}" type="presOf" srcId="{48E6B1A8-E0C1-4695-BD70-575A58380282}" destId="{4D850AEA-0481-45DE-99D6-7C6BDC88968D}" srcOrd="0" destOrd="0" presId="urn:microsoft.com/office/officeart/2005/8/layout/radial1"/>
    <dgm:cxn modelId="{BF5E2915-270F-46E8-9006-2EB488517D7B}" type="presOf" srcId="{CC3913A4-B8A1-4265-A217-E82B896FD884}" destId="{3E30E0AA-0265-4927-8588-8E9B0CC53E50}" srcOrd="0" destOrd="0" presId="urn:microsoft.com/office/officeart/2005/8/layout/radial1"/>
    <dgm:cxn modelId="{6FEFCC81-881B-4522-9A82-781030E31B12}" type="presOf" srcId="{A1CF13E4-EA85-4BEB-9F86-6B802723A522}" destId="{B77B3178-B2DB-41E1-8373-4CB657028372}" srcOrd="0" destOrd="0" presId="urn:microsoft.com/office/officeart/2005/8/layout/radial1"/>
    <dgm:cxn modelId="{213E16A1-8022-4AC5-9B4C-DE1191D478DE}" type="presOf" srcId="{E5E9D67E-50B0-4904-87D7-6A6C0DB2780F}" destId="{9F8DB708-083D-4002-BC8F-19C5B2791FB5}" srcOrd="0" destOrd="0" presId="urn:microsoft.com/office/officeart/2005/8/layout/radial1"/>
    <dgm:cxn modelId="{1080FE40-6ED8-43E8-A11A-4A9A6A907D1B}" type="presOf" srcId="{6127A636-5F1B-488A-BB1E-B5D29806510B}" destId="{8430B1A8-55DE-4840-AE4B-3118895F9F79}" srcOrd="0" destOrd="0" presId="urn:microsoft.com/office/officeart/2005/8/layout/radial1"/>
    <dgm:cxn modelId="{C4A73A41-CB57-4FB8-9860-FFBA206E63B7}" srcId="{CC3913A4-B8A1-4265-A217-E82B896FD884}" destId="{15AFAEFD-59AB-4244-A774-24125F007F9C}" srcOrd="4" destOrd="0" parTransId="{48E6B1A8-E0C1-4695-BD70-575A58380282}" sibTransId="{18353D70-88F0-479C-8122-26FD2BE0BF24}"/>
    <dgm:cxn modelId="{0F9020FC-BA76-4D38-B9DB-DD18B0876E2D}" type="presOf" srcId="{615C2D55-FBD7-4C48-90E2-0651CA166F5B}" destId="{92AF5920-FCFA-4595-B0D2-C50F28B37480}" srcOrd="1" destOrd="0" presId="urn:microsoft.com/office/officeart/2005/8/layout/radial1"/>
    <dgm:cxn modelId="{49A06532-33EF-4510-AED0-25AD427EFEF2}" srcId="{CC3913A4-B8A1-4265-A217-E82B896FD884}" destId="{04F28DAF-9547-4559-835B-FA5EE11FC818}" srcOrd="5" destOrd="0" parTransId="{205FFD18-53BF-46D0-BFF4-50548F1F75FA}" sibTransId="{A08352DE-E9E0-4143-BB47-3F6C9FEFE313}"/>
    <dgm:cxn modelId="{213D7D02-F214-4C94-900F-5C785147229B}" type="presOf" srcId="{FE5A819A-4CE9-460B-A2C5-1DFAA4B7FDBA}" destId="{3273B330-AC9D-4090-9273-FAF75AFBE89E}" srcOrd="0" destOrd="0" presId="urn:microsoft.com/office/officeart/2005/8/layout/radial1"/>
    <dgm:cxn modelId="{26151F2D-9C95-4635-8618-ADE77C58BE2F}" srcId="{CC3913A4-B8A1-4265-A217-E82B896FD884}" destId="{FA5A2CBC-F1C6-4998-A6AF-758B69318211}" srcOrd="0" destOrd="0" parTransId="{970383CB-0F73-4909-BF2E-83E677C56F51}" sibTransId="{82952CFF-9C0D-4D05-A04D-D19BA32A7578}"/>
    <dgm:cxn modelId="{01C408AD-0860-4290-B795-A367FD5954AB}" type="presOf" srcId="{615C2D55-FBD7-4C48-90E2-0651CA166F5B}" destId="{CDBCFB70-1F90-42E9-8ED4-ABF1C3F52FD0}" srcOrd="0" destOrd="0" presId="urn:microsoft.com/office/officeart/2005/8/layout/radial1"/>
    <dgm:cxn modelId="{96AFA717-671E-4303-A85B-096036D684F0}" type="presOf" srcId="{48E6B1A8-E0C1-4695-BD70-575A58380282}" destId="{FD6F7C42-1AB1-4585-AA7B-5B3EA78ADA44}" srcOrd="1" destOrd="0" presId="urn:microsoft.com/office/officeart/2005/8/layout/radial1"/>
    <dgm:cxn modelId="{43364382-93B7-49ED-8BE9-D05BD42209EA}" type="presOf" srcId="{FF04D461-C97C-48C5-BDF0-370DE32187DF}" destId="{489DC263-95F6-43A5-8FD6-353598293F39}" srcOrd="0" destOrd="0" presId="urn:microsoft.com/office/officeart/2005/8/layout/radial1"/>
    <dgm:cxn modelId="{DB7C3513-EAF3-44EE-8350-6755AE68073C}" type="presOf" srcId="{205FFD18-53BF-46D0-BFF4-50548F1F75FA}" destId="{C80ECC2F-B41A-4245-98CB-B1031739EA5F}" srcOrd="0" destOrd="0" presId="urn:microsoft.com/office/officeart/2005/8/layout/radial1"/>
    <dgm:cxn modelId="{077F9F9F-FE29-4A3F-89D5-CB910FC4FEFC}" srcId="{FF04D461-C97C-48C5-BDF0-370DE32187DF}" destId="{CC3913A4-B8A1-4265-A217-E82B896FD884}" srcOrd="0" destOrd="0" parTransId="{B04BF553-A13A-4558-9ABE-2C57338F132E}" sibTransId="{4CCC180E-A92C-4A0D-A884-D673103308EA}"/>
    <dgm:cxn modelId="{B970DA7C-C353-41B1-B606-772F0F9927A4}" type="presOf" srcId="{970383CB-0F73-4909-BF2E-83E677C56F51}" destId="{CB71209E-850F-4DC6-B7E4-41E8A0EFE2C1}" srcOrd="0" destOrd="0" presId="urn:microsoft.com/office/officeart/2005/8/layout/radial1"/>
    <dgm:cxn modelId="{EBA6FCDC-6715-4B27-99E9-D14673964EA9}" type="presOf" srcId="{B64DD8B1-AC82-4086-8113-745A27EC9061}" destId="{9DD27E1C-1AA1-448C-BBE9-5A7BCFD5618D}" srcOrd="0" destOrd="0" presId="urn:microsoft.com/office/officeart/2005/8/layout/radial1"/>
    <dgm:cxn modelId="{586BEBD4-3270-42ED-97E2-AD1D3BF5E355}" type="presOf" srcId="{205FFD18-53BF-46D0-BFF4-50548F1F75FA}" destId="{91E1A39A-473B-4AF9-97D5-5AA69B8102A9}" srcOrd="1" destOrd="0" presId="urn:microsoft.com/office/officeart/2005/8/layout/radial1"/>
    <dgm:cxn modelId="{E4DC1C56-FC9E-4811-9E41-E401821D6F13}" type="presOf" srcId="{15AFAEFD-59AB-4244-A774-24125F007F9C}" destId="{2DED23BF-518A-46E1-A684-FF7274B43519}" srcOrd="0" destOrd="0" presId="urn:microsoft.com/office/officeart/2005/8/layout/radial1"/>
    <dgm:cxn modelId="{DDF3C839-4047-4FFB-9E1A-CFDE30D2BBCB}" type="presOf" srcId="{4B8BB221-E383-4047-B5CF-0238EE7D2077}" destId="{347F7456-4656-4292-8BDC-224614F00C14}" srcOrd="1" destOrd="0" presId="urn:microsoft.com/office/officeart/2005/8/layout/radial1"/>
    <dgm:cxn modelId="{3071BF94-E3B7-4A52-8068-ABD681D7CE9E}" type="presOf" srcId="{FA5A2CBC-F1C6-4998-A6AF-758B69318211}" destId="{2DEC21C6-C114-4640-804C-9C3A6E046534}" srcOrd="0" destOrd="0" presId="urn:microsoft.com/office/officeart/2005/8/layout/radial1"/>
    <dgm:cxn modelId="{DF060940-7AF0-4323-B040-59644F9325C9}" srcId="{CC3913A4-B8A1-4265-A217-E82B896FD884}" destId="{6127A636-5F1B-488A-BB1E-B5D29806510B}" srcOrd="2" destOrd="0" parTransId="{4B8BB221-E383-4047-B5CF-0238EE7D2077}" sibTransId="{4743B827-CFFF-4165-8008-D9482238255D}"/>
    <dgm:cxn modelId="{C59980CD-9822-41C1-ABDA-FDC6500814A8}" srcId="{CC3913A4-B8A1-4265-A217-E82B896FD884}" destId="{BDC55E1C-CA9C-4517-B705-44CBC17875C8}" srcOrd="3" destOrd="0" parTransId="{E5E9D67E-50B0-4904-87D7-6A6C0DB2780F}" sibTransId="{3B75F04A-2519-4DBA-ACDB-C0EC98FDFC13}"/>
    <dgm:cxn modelId="{BEF1402F-65CD-4A5E-871F-09C58C038CCD}" type="presOf" srcId="{BDC55E1C-CA9C-4517-B705-44CBC17875C8}" destId="{B2FD7B4D-7A74-45D4-BAC3-1237E5E0AA24}" srcOrd="0" destOrd="0" presId="urn:microsoft.com/office/officeart/2005/8/layout/radial1"/>
    <dgm:cxn modelId="{F5C71FB2-AB9F-4590-8C5D-9D70C3C4A314}" type="presOf" srcId="{FE5A819A-4CE9-460B-A2C5-1DFAA4B7FDBA}" destId="{F908E0E0-3FB5-4EDA-908A-7B4E1948BD52}" srcOrd="1" destOrd="0" presId="urn:microsoft.com/office/officeart/2005/8/layout/radial1"/>
    <dgm:cxn modelId="{F9602F44-00DA-4A0F-933A-647C79175985}" srcId="{CC3913A4-B8A1-4265-A217-E82B896FD884}" destId="{A1CF13E4-EA85-4BEB-9F86-6B802723A522}" srcOrd="6" destOrd="0" parTransId="{615C2D55-FBD7-4C48-90E2-0651CA166F5B}" sibTransId="{B37A2133-C40B-4572-9240-047C7CAEDB44}"/>
    <dgm:cxn modelId="{0E4029D0-A150-4929-AA34-DA6F678B1B15}" type="presOf" srcId="{E5E9D67E-50B0-4904-87D7-6A6C0DB2780F}" destId="{5813B697-641C-468D-860D-CD3C2F76B539}" srcOrd="1" destOrd="0" presId="urn:microsoft.com/office/officeart/2005/8/layout/radial1"/>
    <dgm:cxn modelId="{C17B4791-E70D-4050-8843-BE4B008465C9}" type="presOf" srcId="{04F28DAF-9547-4559-835B-FA5EE11FC818}" destId="{645F0AF3-5E96-4F40-A307-C094BA560BC3}" srcOrd="0" destOrd="0" presId="urn:microsoft.com/office/officeart/2005/8/layout/radial1"/>
    <dgm:cxn modelId="{38EBEE50-3BD8-4A19-96D4-9FF47E88559E}" srcId="{CC3913A4-B8A1-4265-A217-E82B896FD884}" destId="{B64DD8B1-AC82-4086-8113-745A27EC9061}" srcOrd="1" destOrd="0" parTransId="{FE5A819A-4CE9-460B-A2C5-1DFAA4B7FDBA}" sibTransId="{513CE7EF-655F-46F8-B168-B2E73667E2D2}"/>
    <dgm:cxn modelId="{285AB64A-7DB4-4D9F-962A-60005301D5D5}" type="presParOf" srcId="{489DC263-95F6-43A5-8FD6-353598293F39}" destId="{3E30E0AA-0265-4927-8588-8E9B0CC53E50}" srcOrd="0" destOrd="0" presId="urn:microsoft.com/office/officeart/2005/8/layout/radial1"/>
    <dgm:cxn modelId="{56534808-6CF7-4AFC-ADB3-D7B59C73340D}" type="presParOf" srcId="{489DC263-95F6-43A5-8FD6-353598293F39}" destId="{CB71209E-850F-4DC6-B7E4-41E8A0EFE2C1}" srcOrd="1" destOrd="0" presId="urn:microsoft.com/office/officeart/2005/8/layout/radial1"/>
    <dgm:cxn modelId="{C06EF368-087E-45A0-8690-FF019ACD178F}" type="presParOf" srcId="{CB71209E-850F-4DC6-B7E4-41E8A0EFE2C1}" destId="{A3488D04-4302-4373-A3BE-C25D9C7C1238}" srcOrd="0" destOrd="0" presId="urn:microsoft.com/office/officeart/2005/8/layout/radial1"/>
    <dgm:cxn modelId="{CF285C56-BA3E-4FC2-963C-CFF56F445FD0}" type="presParOf" srcId="{489DC263-95F6-43A5-8FD6-353598293F39}" destId="{2DEC21C6-C114-4640-804C-9C3A6E046534}" srcOrd="2" destOrd="0" presId="urn:microsoft.com/office/officeart/2005/8/layout/radial1"/>
    <dgm:cxn modelId="{0C987BB3-611A-4DC4-8D1A-FF30CAF78AFA}" type="presParOf" srcId="{489DC263-95F6-43A5-8FD6-353598293F39}" destId="{3273B330-AC9D-4090-9273-FAF75AFBE89E}" srcOrd="3" destOrd="0" presId="urn:microsoft.com/office/officeart/2005/8/layout/radial1"/>
    <dgm:cxn modelId="{2A387714-D4B0-443D-B08F-455EECD8F7D3}" type="presParOf" srcId="{3273B330-AC9D-4090-9273-FAF75AFBE89E}" destId="{F908E0E0-3FB5-4EDA-908A-7B4E1948BD52}" srcOrd="0" destOrd="0" presId="urn:microsoft.com/office/officeart/2005/8/layout/radial1"/>
    <dgm:cxn modelId="{BAFFAE98-6AD7-4444-BD09-6F0BD8399130}" type="presParOf" srcId="{489DC263-95F6-43A5-8FD6-353598293F39}" destId="{9DD27E1C-1AA1-448C-BBE9-5A7BCFD5618D}" srcOrd="4" destOrd="0" presId="urn:microsoft.com/office/officeart/2005/8/layout/radial1"/>
    <dgm:cxn modelId="{635DBBED-1DD6-457B-8B10-AD4C1765A11A}" type="presParOf" srcId="{489DC263-95F6-43A5-8FD6-353598293F39}" destId="{8C192A8F-DC74-49CD-A5DE-E9B82C08B48B}" srcOrd="5" destOrd="0" presId="urn:microsoft.com/office/officeart/2005/8/layout/radial1"/>
    <dgm:cxn modelId="{3B08A78D-2DA3-4F0A-A5C5-F65FC3BD23E4}" type="presParOf" srcId="{8C192A8F-DC74-49CD-A5DE-E9B82C08B48B}" destId="{347F7456-4656-4292-8BDC-224614F00C14}" srcOrd="0" destOrd="0" presId="urn:microsoft.com/office/officeart/2005/8/layout/radial1"/>
    <dgm:cxn modelId="{C3F093A0-E6D9-4463-A2DF-FB43FB93E9BA}" type="presParOf" srcId="{489DC263-95F6-43A5-8FD6-353598293F39}" destId="{8430B1A8-55DE-4840-AE4B-3118895F9F79}" srcOrd="6" destOrd="0" presId="urn:microsoft.com/office/officeart/2005/8/layout/radial1"/>
    <dgm:cxn modelId="{3DB919F2-E6A8-4CA8-B432-C9C97F53AFB6}" type="presParOf" srcId="{489DC263-95F6-43A5-8FD6-353598293F39}" destId="{9F8DB708-083D-4002-BC8F-19C5B2791FB5}" srcOrd="7" destOrd="0" presId="urn:microsoft.com/office/officeart/2005/8/layout/radial1"/>
    <dgm:cxn modelId="{A70D1D53-C956-4469-B929-B61E0CCC7E96}" type="presParOf" srcId="{9F8DB708-083D-4002-BC8F-19C5B2791FB5}" destId="{5813B697-641C-468D-860D-CD3C2F76B539}" srcOrd="0" destOrd="0" presId="urn:microsoft.com/office/officeart/2005/8/layout/radial1"/>
    <dgm:cxn modelId="{6482B82E-7819-4A5D-B2C6-9F7F8FCC83E2}" type="presParOf" srcId="{489DC263-95F6-43A5-8FD6-353598293F39}" destId="{B2FD7B4D-7A74-45D4-BAC3-1237E5E0AA24}" srcOrd="8" destOrd="0" presId="urn:microsoft.com/office/officeart/2005/8/layout/radial1"/>
    <dgm:cxn modelId="{E697801E-75D3-4742-9B9D-17145262F32A}" type="presParOf" srcId="{489DC263-95F6-43A5-8FD6-353598293F39}" destId="{4D850AEA-0481-45DE-99D6-7C6BDC88968D}" srcOrd="9" destOrd="0" presId="urn:microsoft.com/office/officeart/2005/8/layout/radial1"/>
    <dgm:cxn modelId="{701F0438-4F14-49BE-8B4C-0786C1E0C8D4}" type="presParOf" srcId="{4D850AEA-0481-45DE-99D6-7C6BDC88968D}" destId="{FD6F7C42-1AB1-4585-AA7B-5B3EA78ADA44}" srcOrd="0" destOrd="0" presId="urn:microsoft.com/office/officeart/2005/8/layout/radial1"/>
    <dgm:cxn modelId="{1860869B-BE77-45A6-A485-553621799681}" type="presParOf" srcId="{489DC263-95F6-43A5-8FD6-353598293F39}" destId="{2DED23BF-518A-46E1-A684-FF7274B43519}" srcOrd="10" destOrd="0" presId="urn:microsoft.com/office/officeart/2005/8/layout/radial1"/>
    <dgm:cxn modelId="{51188B9B-07B2-4769-83DD-2889927007DF}" type="presParOf" srcId="{489DC263-95F6-43A5-8FD6-353598293F39}" destId="{C80ECC2F-B41A-4245-98CB-B1031739EA5F}" srcOrd="11" destOrd="0" presId="urn:microsoft.com/office/officeart/2005/8/layout/radial1"/>
    <dgm:cxn modelId="{258A22FA-7759-47A4-AF64-93295A2A03CB}" type="presParOf" srcId="{C80ECC2F-B41A-4245-98CB-B1031739EA5F}" destId="{91E1A39A-473B-4AF9-97D5-5AA69B8102A9}" srcOrd="0" destOrd="0" presId="urn:microsoft.com/office/officeart/2005/8/layout/radial1"/>
    <dgm:cxn modelId="{3148B5C0-CE66-4E9C-B29E-6DA62E8D6E5E}" type="presParOf" srcId="{489DC263-95F6-43A5-8FD6-353598293F39}" destId="{645F0AF3-5E96-4F40-A307-C094BA560BC3}" srcOrd="12" destOrd="0" presId="urn:microsoft.com/office/officeart/2005/8/layout/radial1"/>
    <dgm:cxn modelId="{07761D4F-6852-4DCE-9D40-80F650B08CEE}" type="presParOf" srcId="{489DC263-95F6-43A5-8FD6-353598293F39}" destId="{CDBCFB70-1F90-42E9-8ED4-ABF1C3F52FD0}" srcOrd="13" destOrd="0" presId="urn:microsoft.com/office/officeart/2005/8/layout/radial1"/>
    <dgm:cxn modelId="{E7F83821-F676-41AC-9108-17A507D21E2C}" type="presParOf" srcId="{CDBCFB70-1F90-42E9-8ED4-ABF1C3F52FD0}" destId="{92AF5920-FCFA-4595-B0D2-C50F28B37480}" srcOrd="0" destOrd="0" presId="urn:microsoft.com/office/officeart/2005/8/layout/radial1"/>
    <dgm:cxn modelId="{B8B7350F-B73F-4A3A-BF14-0CFEDC76F1CF}" type="presParOf" srcId="{489DC263-95F6-43A5-8FD6-353598293F39}" destId="{B77B3178-B2DB-41E1-8373-4CB657028372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30E0AA-0265-4927-8588-8E9B0CC53E50}">
      <dsp:nvSpPr>
        <dsp:cNvPr id="0" name=""/>
        <dsp:cNvSpPr/>
      </dsp:nvSpPr>
      <dsp:spPr>
        <a:xfrm>
          <a:off x="2858801" y="1582831"/>
          <a:ext cx="1054896" cy="105489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88900" dist="2794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 err="1" smtClean="0"/>
            <a:t>Deco</a:t>
          </a:r>
          <a:r>
            <a:rPr lang="pl-PL" sz="2500" kern="1200" dirty="0" smtClean="0"/>
            <a:t> Art</a:t>
          </a:r>
          <a:endParaRPr lang="pl-PL" sz="2500" kern="1200" dirty="0"/>
        </a:p>
      </dsp:txBody>
      <dsp:txXfrm>
        <a:off x="3013287" y="1737317"/>
        <a:ext cx="745924" cy="745924"/>
      </dsp:txXfrm>
    </dsp:sp>
    <dsp:sp modelId="{CB71209E-850F-4DC6-B7E4-41E8A0EFE2C1}">
      <dsp:nvSpPr>
        <dsp:cNvPr id="0" name=""/>
        <dsp:cNvSpPr/>
      </dsp:nvSpPr>
      <dsp:spPr>
        <a:xfrm rot="16200000">
          <a:off x="3123245" y="1305809"/>
          <a:ext cx="526007" cy="28037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526007" y="1401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3373099" y="1306677"/>
        <a:ext cx="26300" cy="26300"/>
      </dsp:txXfrm>
    </dsp:sp>
    <dsp:sp modelId="{2DEC21C6-C114-4640-804C-9C3A6E046534}">
      <dsp:nvSpPr>
        <dsp:cNvPr id="0" name=""/>
        <dsp:cNvSpPr/>
      </dsp:nvSpPr>
      <dsp:spPr>
        <a:xfrm>
          <a:off x="2858801" y="1927"/>
          <a:ext cx="1054896" cy="105489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88900" dist="2794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Szklane drzwi</a:t>
          </a:r>
          <a:endParaRPr lang="pl-PL" sz="1100" kern="1200" dirty="0"/>
        </a:p>
      </dsp:txBody>
      <dsp:txXfrm>
        <a:off x="3013287" y="156413"/>
        <a:ext cx="745924" cy="745924"/>
      </dsp:txXfrm>
    </dsp:sp>
    <dsp:sp modelId="{3273B330-AC9D-4090-9273-FAF75AFBE89E}">
      <dsp:nvSpPr>
        <dsp:cNvPr id="0" name=""/>
        <dsp:cNvSpPr/>
      </dsp:nvSpPr>
      <dsp:spPr>
        <a:xfrm rot="19285714">
          <a:off x="3741245" y="1603422"/>
          <a:ext cx="526007" cy="28037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526007" y="1401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3991099" y="1604290"/>
        <a:ext cx="26300" cy="26300"/>
      </dsp:txXfrm>
    </dsp:sp>
    <dsp:sp modelId="{9DD27E1C-1AA1-448C-BBE9-5A7BCFD5618D}">
      <dsp:nvSpPr>
        <dsp:cNvPr id="0" name=""/>
        <dsp:cNvSpPr/>
      </dsp:nvSpPr>
      <dsp:spPr>
        <a:xfrm>
          <a:off x="4094801" y="597154"/>
          <a:ext cx="1054896" cy="105489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88900" dist="2794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Witryny</a:t>
          </a:r>
          <a:endParaRPr lang="pl-PL" sz="1100" kern="1200" dirty="0"/>
        </a:p>
      </dsp:txBody>
      <dsp:txXfrm>
        <a:off x="4249287" y="751640"/>
        <a:ext cx="745924" cy="745924"/>
      </dsp:txXfrm>
    </dsp:sp>
    <dsp:sp modelId="{8C192A8F-DC74-49CD-A5DE-E9B82C08B48B}">
      <dsp:nvSpPr>
        <dsp:cNvPr id="0" name=""/>
        <dsp:cNvSpPr/>
      </dsp:nvSpPr>
      <dsp:spPr>
        <a:xfrm rot="771429">
          <a:off x="3893879" y="2272152"/>
          <a:ext cx="526007" cy="28037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526007" y="1401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4143732" y="2273021"/>
        <a:ext cx="26300" cy="26300"/>
      </dsp:txXfrm>
    </dsp:sp>
    <dsp:sp modelId="{8430B1A8-55DE-4840-AE4B-3118895F9F79}">
      <dsp:nvSpPr>
        <dsp:cNvPr id="0" name=""/>
        <dsp:cNvSpPr/>
      </dsp:nvSpPr>
      <dsp:spPr>
        <a:xfrm>
          <a:off x="4400068" y="1934615"/>
          <a:ext cx="1054896" cy="105489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88900" dist="2794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Kuchnie</a:t>
          </a:r>
          <a:endParaRPr lang="pl-PL" sz="1100" kern="1200" dirty="0"/>
        </a:p>
      </dsp:txBody>
      <dsp:txXfrm>
        <a:off x="4554554" y="2089101"/>
        <a:ext cx="745924" cy="745924"/>
      </dsp:txXfrm>
    </dsp:sp>
    <dsp:sp modelId="{9F8DB708-083D-4002-BC8F-19C5B2791FB5}">
      <dsp:nvSpPr>
        <dsp:cNvPr id="0" name=""/>
        <dsp:cNvSpPr/>
      </dsp:nvSpPr>
      <dsp:spPr>
        <a:xfrm rot="3857143">
          <a:off x="3466209" y="2808433"/>
          <a:ext cx="526007" cy="28037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526007" y="1401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3716063" y="2809301"/>
        <a:ext cx="26300" cy="26300"/>
      </dsp:txXfrm>
    </dsp:sp>
    <dsp:sp modelId="{B2FD7B4D-7A74-45D4-BAC3-1237E5E0AA24}">
      <dsp:nvSpPr>
        <dsp:cNvPr id="0" name=""/>
        <dsp:cNvSpPr/>
      </dsp:nvSpPr>
      <dsp:spPr>
        <a:xfrm>
          <a:off x="3544729" y="3007176"/>
          <a:ext cx="1054896" cy="105489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88900" dist="2794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Szklane ściany</a:t>
          </a:r>
          <a:endParaRPr lang="pl-PL" sz="1100" kern="1200" dirty="0"/>
        </a:p>
      </dsp:txBody>
      <dsp:txXfrm>
        <a:off x="3699215" y="3161662"/>
        <a:ext cx="745924" cy="745924"/>
      </dsp:txXfrm>
    </dsp:sp>
    <dsp:sp modelId="{4D850AEA-0481-45DE-99D6-7C6BDC88968D}">
      <dsp:nvSpPr>
        <dsp:cNvPr id="0" name=""/>
        <dsp:cNvSpPr/>
      </dsp:nvSpPr>
      <dsp:spPr>
        <a:xfrm rot="6942857">
          <a:off x="2780281" y="2808433"/>
          <a:ext cx="526007" cy="28037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526007" y="1401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10800000">
        <a:off x="3030135" y="2809301"/>
        <a:ext cx="26300" cy="26300"/>
      </dsp:txXfrm>
    </dsp:sp>
    <dsp:sp modelId="{2DED23BF-518A-46E1-A684-FF7274B43519}">
      <dsp:nvSpPr>
        <dsp:cNvPr id="0" name=""/>
        <dsp:cNvSpPr/>
      </dsp:nvSpPr>
      <dsp:spPr>
        <a:xfrm>
          <a:off x="2172873" y="3007176"/>
          <a:ext cx="1054896" cy="105489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88900" dist="2794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Różnego rodzaju przeszklenia</a:t>
          </a:r>
          <a:endParaRPr lang="pl-PL" sz="1100" kern="1200" dirty="0"/>
        </a:p>
      </dsp:txBody>
      <dsp:txXfrm>
        <a:off x="2327359" y="3161662"/>
        <a:ext cx="745924" cy="745924"/>
      </dsp:txXfrm>
    </dsp:sp>
    <dsp:sp modelId="{C80ECC2F-B41A-4245-98CB-B1031739EA5F}">
      <dsp:nvSpPr>
        <dsp:cNvPr id="0" name=""/>
        <dsp:cNvSpPr/>
      </dsp:nvSpPr>
      <dsp:spPr>
        <a:xfrm rot="10028571">
          <a:off x="2352612" y="2272152"/>
          <a:ext cx="526007" cy="28037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526007" y="1401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10800000">
        <a:off x="2602465" y="2273021"/>
        <a:ext cx="26300" cy="26300"/>
      </dsp:txXfrm>
    </dsp:sp>
    <dsp:sp modelId="{645F0AF3-5E96-4F40-A307-C094BA560BC3}">
      <dsp:nvSpPr>
        <dsp:cNvPr id="0" name=""/>
        <dsp:cNvSpPr/>
      </dsp:nvSpPr>
      <dsp:spPr>
        <a:xfrm>
          <a:off x="1317534" y="1934615"/>
          <a:ext cx="1054896" cy="105489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88900" dist="2794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Szklane ścianki działowe</a:t>
          </a:r>
          <a:endParaRPr lang="pl-PL" sz="1100" kern="1200" dirty="0"/>
        </a:p>
      </dsp:txBody>
      <dsp:txXfrm>
        <a:off x="1472020" y="2089101"/>
        <a:ext cx="745924" cy="745924"/>
      </dsp:txXfrm>
    </dsp:sp>
    <dsp:sp modelId="{CDBCFB70-1F90-42E9-8ED4-ABF1C3F52FD0}">
      <dsp:nvSpPr>
        <dsp:cNvPr id="0" name=""/>
        <dsp:cNvSpPr/>
      </dsp:nvSpPr>
      <dsp:spPr>
        <a:xfrm rot="13114286">
          <a:off x="2505245" y="1603422"/>
          <a:ext cx="526007" cy="28037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526007" y="1401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10800000">
        <a:off x="2755099" y="1604290"/>
        <a:ext cx="26300" cy="26300"/>
      </dsp:txXfrm>
    </dsp:sp>
    <dsp:sp modelId="{B77B3178-B2DB-41E1-8373-4CB657028372}">
      <dsp:nvSpPr>
        <dsp:cNvPr id="0" name=""/>
        <dsp:cNvSpPr/>
      </dsp:nvSpPr>
      <dsp:spPr>
        <a:xfrm>
          <a:off x="1622801" y="597154"/>
          <a:ext cx="1054896" cy="105489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88900" dist="2794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Okna</a:t>
          </a:r>
          <a:endParaRPr lang="pl-PL" sz="1100" kern="1200" dirty="0"/>
        </a:p>
      </dsp:txBody>
      <dsp:txXfrm>
        <a:off x="1777287" y="751640"/>
        <a:ext cx="745924" cy="745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2131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314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6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547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609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433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8612"/>
            <a:ext cx="9146751" cy="1159499"/>
          </a:xfrm>
          <a:prstGeom prst="rect">
            <a:avLst/>
          </a:prstGeom>
          <a:solidFill>
            <a:srgbClr val="01A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5993" y="248054"/>
            <a:ext cx="7886700" cy="70728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2400" b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TYTUŁ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025" y="32605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01A5E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Treść</a:t>
            </a:r>
          </a:p>
        </p:txBody>
      </p:sp>
      <p:sp>
        <p:nvSpPr>
          <p:cNvPr id="9" name="Rectangle 6"/>
          <p:cNvSpPr/>
          <p:nvPr userDrawn="1"/>
        </p:nvSpPr>
        <p:spPr>
          <a:xfrm>
            <a:off x="-2751" y="6502400"/>
            <a:ext cx="9146751" cy="355600"/>
          </a:xfrm>
          <a:prstGeom prst="rect">
            <a:avLst/>
          </a:prstGeom>
          <a:solidFill>
            <a:srgbClr val="01A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pole tekstowe 9"/>
          <p:cNvSpPr txBox="1"/>
          <p:nvPr userDrawn="1"/>
        </p:nvSpPr>
        <p:spPr>
          <a:xfrm>
            <a:off x="2072005" y="6557089"/>
            <a:ext cx="48146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 Ikonos </a:t>
            </a:r>
            <a:r>
              <a:rPr lang="pl-PL" sz="1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pl-PL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Format Printing Media, </a:t>
            </a:r>
            <a:r>
              <a:rPr lang="pl-PL" sz="1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Goslawicka</a:t>
            </a:r>
            <a:r>
              <a:rPr lang="pl-PL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2D, 45-446 Opole, Poland</a:t>
            </a:r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9117" y="838484"/>
            <a:ext cx="14287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7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10/11/2017</a:t>
            </a:fld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857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36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72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097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458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74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5375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ikonos.eu/sites/default/files/products/IKONOS%20PROFIFLEX%20DECO%20ART%20PL_3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platformab2b.ikonos.pl/pl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A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konos.pl/sites/default/files/logos/ikonos_lfpm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707" y="2224489"/>
            <a:ext cx="6091708" cy="172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358722" y="4623516"/>
            <a:ext cx="7392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Ikonos </a:t>
            </a:r>
            <a:r>
              <a:rPr lang="pl-PL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Profiflex</a:t>
            </a:r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Deco</a:t>
            </a:r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Art</a:t>
            </a:r>
            <a:endParaRPr lang="pl-P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57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3114" y="351085"/>
            <a:ext cx="7886700" cy="707289"/>
          </a:xfrm>
        </p:spPr>
        <p:txBody>
          <a:bodyPr/>
          <a:lstStyle/>
          <a:p>
            <a:r>
              <a:rPr lang="pl-PL" b="1" dirty="0" err="1" smtClean="0"/>
              <a:t>Deco</a:t>
            </a:r>
            <a:r>
              <a:rPr lang="pl-PL" b="1" dirty="0" smtClean="0"/>
              <a:t> art</a:t>
            </a:r>
            <a:endParaRPr lang="pl-PL" b="1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601651" y="2340384"/>
            <a:ext cx="3793375" cy="1401653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</a:pPr>
            <a:r>
              <a:rPr lang="pl-PL" sz="1600" dirty="0">
                <a:solidFill>
                  <a:schemeClr val="tx1"/>
                </a:solidFill>
              </a:rPr>
              <a:t>Seria </a:t>
            </a:r>
            <a:r>
              <a:rPr lang="pl-PL" sz="1600" b="1" dirty="0" err="1">
                <a:solidFill>
                  <a:schemeClr val="tx1"/>
                </a:solidFill>
              </a:rPr>
              <a:t>Profiflex</a:t>
            </a:r>
            <a:r>
              <a:rPr lang="pl-PL" sz="1600" b="1" dirty="0">
                <a:solidFill>
                  <a:schemeClr val="tx1"/>
                </a:solidFill>
              </a:rPr>
              <a:t> </a:t>
            </a:r>
            <a:r>
              <a:rPr lang="pl-PL" sz="1600" b="1" dirty="0" err="1">
                <a:solidFill>
                  <a:schemeClr val="tx1"/>
                </a:solidFill>
              </a:rPr>
              <a:t>Deco</a:t>
            </a:r>
            <a:r>
              <a:rPr lang="pl-PL" sz="1600" b="1" dirty="0">
                <a:solidFill>
                  <a:schemeClr val="tx1"/>
                </a:solidFill>
              </a:rPr>
              <a:t> </a:t>
            </a:r>
            <a:r>
              <a:rPr lang="pl-PL" sz="1600" b="1" dirty="0" smtClean="0">
                <a:solidFill>
                  <a:schemeClr val="tx1"/>
                </a:solidFill>
              </a:rPr>
              <a:t>Art </a:t>
            </a:r>
            <a:r>
              <a:rPr lang="pl-PL" sz="1600" dirty="0">
                <a:solidFill>
                  <a:schemeClr val="tx1"/>
                </a:solidFill>
              </a:rPr>
              <a:t>jest rodziną materiałów samoprzylepnych dedykowanych dekoracji szkła bazujących na foliach PET. Ta linia produktów zawiera wyłącznie materiały </a:t>
            </a:r>
            <a:r>
              <a:rPr lang="pl-PL" sz="1600" b="1" dirty="0" smtClean="0">
                <a:solidFill>
                  <a:srgbClr val="00B050"/>
                </a:solidFill>
              </a:rPr>
              <a:t>„PVC </a:t>
            </a:r>
            <a:r>
              <a:rPr lang="pl-PL" sz="1600" b="1" dirty="0" err="1" smtClean="0">
                <a:solidFill>
                  <a:srgbClr val="00B050"/>
                </a:solidFill>
              </a:rPr>
              <a:t>Free</a:t>
            </a:r>
            <a:r>
              <a:rPr lang="pl-PL" sz="1600" b="1" dirty="0" smtClean="0">
                <a:solidFill>
                  <a:srgbClr val="00B050"/>
                </a:solidFill>
              </a:rPr>
              <a:t>”</a:t>
            </a:r>
            <a:r>
              <a:rPr lang="pl-PL" sz="1600" dirty="0" smtClean="0">
                <a:solidFill>
                  <a:schemeClr val="tx1"/>
                </a:solidFill>
              </a:rPr>
              <a:t>,</a:t>
            </a:r>
            <a:r>
              <a:rPr lang="pl-PL" sz="1600" b="1" dirty="0" smtClean="0">
                <a:solidFill>
                  <a:schemeClr val="tx1"/>
                </a:solidFill>
              </a:rPr>
              <a:t> </a:t>
            </a:r>
            <a:r>
              <a:rPr lang="pl-PL" sz="1600" dirty="0" smtClean="0">
                <a:solidFill>
                  <a:schemeClr val="tx1"/>
                </a:solidFill>
              </a:rPr>
              <a:t>dzięki </a:t>
            </a:r>
            <a:r>
              <a:rPr lang="pl-PL" sz="1600" dirty="0">
                <a:solidFill>
                  <a:schemeClr val="tx1"/>
                </a:solidFill>
              </a:rPr>
              <a:t>czemu jest idealnym rozwiązaniem </a:t>
            </a:r>
            <a:r>
              <a:rPr lang="pl-PL" sz="1600" dirty="0" smtClean="0">
                <a:solidFill>
                  <a:schemeClr val="tx1"/>
                </a:solidFill>
              </a:rPr>
              <a:t>do </a:t>
            </a:r>
            <a:r>
              <a:rPr lang="pl-PL" sz="1600" dirty="0">
                <a:solidFill>
                  <a:schemeClr val="tx1"/>
                </a:solidFill>
              </a:rPr>
              <a:t>wewnętrznych zastosowań długoterminowych.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437" y="2228765"/>
            <a:ext cx="3260864" cy="3230810"/>
          </a:xfrm>
          <a:prstGeom prst="rect">
            <a:avLst/>
          </a:prstGeom>
        </p:spPr>
      </p:pic>
      <p:sp>
        <p:nvSpPr>
          <p:cNvPr id="16" name="Symbol zastępczy tekstu 5"/>
          <p:cNvSpPr txBox="1">
            <a:spLocks/>
          </p:cNvSpPr>
          <p:nvPr/>
        </p:nvSpPr>
        <p:spPr>
          <a:xfrm>
            <a:off x="6284892" y="3844170"/>
            <a:ext cx="3100062" cy="14016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rgbClr val="01A5E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24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4819" y="377470"/>
            <a:ext cx="7886700" cy="707289"/>
          </a:xfrm>
        </p:spPr>
        <p:txBody>
          <a:bodyPr/>
          <a:lstStyle/>
          <a:p>
            <a:r>
              <a:rPr lang="pl-PL" b="1" dirty="0" err="1" smtClean="0"/>
              <a:t>Deco</a:t>
            </a:r>
            <a:r>
              <a:rPr lang="pl-PL" b="1" dirty="0" smtClean="0"/>
              <a:t> Art</a:t>
            </a:r>
            <a:endParaRPr lang="pl-PL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97596" y="5120188"/>
            <a:ext cx="3307475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pl-PL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Transparentny </a:t>
            </a:r>
            <a:r>
              <a:rPr lang="pl-PL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liner</a:t>
            </a:r>
            <a:r>
              <a:rPr lang="pl-PL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PET, 36 </a:t>
            </a:r>
            <a:r>
              <a:rPr lang="pl-PL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</a:t>
            </a:r>
            <a:endParaRPr lang="pl-PL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00"/>
              </a:lnSpc>
            </a:pPr>
            <a:r>
              <a:rPr lang="pl-P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Dzięki przezroczystemu </a:t>
            </a:r>
            <a:r>
              <a:rPr lang="pl-PL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linerowi</a:t>
            </a:r>
            <a:r>
              <a:rPr lang="pl-P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wzór folii jest zawsze doskonale widoczny, co ułatwia aplikację.</a:t>
            </a:r>
            <a:endParaRPr lang="pl-PL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ymbol zastępczy tekstu 5"/>
          <p:cNvSpPr txBox="1">
            <a:spLocks/>
          </p:cNvSpPr>
          <p:nvPr/>
        </p:nvSpPr>
        <p:spPr>
          <a:xfrm>
            <a:off x="6389532" y="2740179"/>
            <a:ext cx="2524259" cy="19618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rgbClr val="01A5E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00"/>
              </a:lnSpc>
            </a:pPr>
            <a:r>
              <a:rPr lang="pl-PL" sz="1100" b="1" dirty="0" err="1" smtClean="0">
                <a:solidFill>
                  <a:schemeClr val="tx1"/>
                </a:solidFill>
              </a:rPr>
              <a:t>Solwentowy</a:t>
            </a:r>
            <a:r>
              <a:rPr lang="pl-PL" sz="1100" b="1" dirty="0" smtClean="0">
                <a:solidFill>
                  <a:schemeClr val="tx1"/>
                </a:solidFill>
              </a:rPr>
              <a:t> klej PSA</a:t>
            </a:r>
          </a:p>
          <a:p>
            <a:pPr>
              <a:lnSpc>
                <a:spcPts val="1700"/>
              </a:lnSpc>
            </a:pPr>
            <a:r>
              <a:rPr lang="pl-PL" sz="1100" dirty="0" smtClean="0">
                <a:solidFill>
                  <a:schemeClr val="tx1"/>
                </a:solidFill>
              </a:rPr>
              <a:t>Dzięki zastosowaniu </a:t>
            </a:r>
            <a:r>
              <a:rPr lang="pl-PL" sz="1100" dirty="0" err="1" smtClean="0">
                <a:solidFill>
                  <a:schemeClr val="tx1"/>
                </a:solidFill>
              </a:rPr>
              <a:t>solwentowego</a:t>
            </a:r>
            <a:r>
              <a:rPr lang="pl-PL" sz="1100" dirty="0" smtClean="0">
                <a:solidFill>
                  <a:schemeClr val="tx1"/>
                </a:solidFill>
              </a:rPr>
              <a:t> kleju PSA folie </a:t>
            </a:r>
            <a:r>
              <a:rPr lang="pl-PL" sz="1100" dirty="0" err="1" smtClean="0">
                <a:solidFill>
                  <a:schemeClr val="tx1"/>
                </a:solidFill>
              </a:rPr>
              <a:t>Deco</a:t>
            </a:r>
            <a:r>
              <a:rPr lang="pl-PL" sz="1100" dirty="0" smtClean="0">
                <a:solidFill>
                  <a:schemeClr val="tx1"/>
                </a:solidFill>
              </a:rPr>
              <a:t> Art cechują się podwyższoną odpornością na działanie czynników atmosferycznych takich jak woda oraz duża wilgotność. Ultra-transparentny, permanentny klej (</a:t>
            </a:r>
            <a:r>
              <a:rPr lang="pl-PL" sz="1100" i="1" dirty="0" err="1" smtClean="0">
                <a:solidFill>
                  <a:schemeClr val="tx1"/>
                </a:solidFill>
              </a:rPr>
              <a:t>crystal</a:t>
            </a:r>
            <a:r>
              <a:rPr lang="pl-PL" sz="1100" i="1" dirty="0" smtClean="0">
                <a:solidFill>
                  <a:schemeClr val="tx1"/>
                </a:solidFill>
              </a:rPr>
              <a:t> </a:t>
            </a:r>
            <a:r>
              <a:rPr lang="pl-PL" sz="1100" i="1" dirty="0" err="1" smtClean="0">
                <a:solidFill>
                  <a:schemeClr val="tx1"/>
                </a:solidFill>
              </a:rPr>
              <a:t>clear</a:t>
            </a:r>
            <a:r>
              <a:rPr lang="pl-PL" sz="1100" dirty="0" smtClean="0">
                <a:solidFill>
                  <a:schemeClr val="tx1"/>
                </a:solidFill>
              </a:rPr>
              <a:t>) zapewnia bardzo dobrą przyczepność do szkła sam pozostając praktycznie niewidoczny. </a:t>
            </a:r>
            <a:endParaRPr lang="pl-PL" sz="1100" dirty="0">
              <a:solidFill>
                <a:schemeClr val="tx1"/>
              </a:solidFill>
            </a:endParaRPr>
          </a:p>
        </p:txBody>
      </p:sp>
      <p:grpSp>
        <p:nvGrpSpPr>
          <p:cNvPr id="11" name="Grupa 10"/>
          <p:cNvGrpSpPr/>
          <p:nvPr/>
        </p:nvGrpSpPr>
        <p:grpSpPr>
          <a:xfrm>
            <a:off x="2583541" y="3009973"/>
            <a:ext cx="2915545" cy="1597142"/>
            <a:chOff x="523114" y="4146835"/>
            <a:chExt cx="3988159" cy="1416838"/>
          </a:xfrm>
        </p:grpSpPr>
        <p:sp>
          <p:nvSpPr>
            <p:cNvPr id="12" name="Sześcian 11"/>
            <p:cNvSpPr/>
            <p:nvPr/>
          </p:nvSpPr>
          <p:spPr>
            <a:xfrm>
              <a:off x="523114" y="4893971"/>
              <a:ext cx="3709115" cy="669702"/>
            </a:xfrm>
            <a:prstGeom prst="cube">
              <a:avLst>
                <a:gd name="adj" fmla="val 7692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Sześcian 12"/>
            <p:cNvSpPr/>
            <p:nvPr/>
          </p:nvSpPr>
          <p:spPr>
            <a:xfrm>
              <a:off x="662636" y="4533362"/>
              <a:ext cx="3709115" cy="669702"/>
            </a:xfrm>
            <a:prstGeom prst="cube">
              <a:avLst>
                <a:gd name="adj" fmla="val 76923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Sześcian 13"/>
            <p:cNvSpPr/>
            <p:nvPr/>
          </p:nvSpPr>
          <p:spPr>
            <a:xfrm>
              <a:off x="802158" y="4146835"/>
              <a:ext cx="3709115" cy="669702"/>
            </a:xfrm>
            <a:prstGeom prst="cube">
              <a:avLst>
                <a:gd name="adj" fmla="val 76923"/>
              </a:avLst>
            </a:prstGeom>
            <a:pattFill prst="dkHorz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4" name="pole tekstowe 3"/>
          <p:cNvSpPr txBox="1"/>
          <p:nvPr/>
        </p:nvSpPr>
        <p:spPr>
          <a:xfrm>
            <a:off x="430638" y="1992262"/>
            <a:ext cx="4305806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pl-PL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Folia PET z dekoracyjnym wzorem, 38 </a:t>
            </a:r>
            <a:r>
              <a:rPr lang="pl-PL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</a:t>
            </a:r>
            <a:endParaRPr lang="pl-PL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00"/>
              </a:lnSpc>
            </a:pPr>
            <a:r>
              <a:rPr lang="pl-P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Transparentna folia PET z jednym z ośmiu dostępnych wzorów</a:t>
            </a:r>
            <a:endParaRPr lang="pl-PL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Łącznik prosty ze strzałką 19"/>
          <p:cNvCxnSpPr/>
          <p:nvPr/>
        </p:nvCxnSpPr>
        <p:spPr>
          <a:xfrm>
            <a:off x="2124226" y="2576788"/>
            <a:ext cx="743335" cy="61818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 flipV="1">
            <a:off x="2364870" y="4702047"/>
            <a:ext cx="970758" cy="43571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>
            <a:stCxn id="10" idx="1"/>
          </p:cNvCxnSpPr>
          <p:nvPr/>
        </p:nvCxnSpPr>
        <p:spPr>
          <a:xfrm flipH="1">
            <a:off x="5384786" y="3721113"/>
            <a:ext cx="1004746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Obraz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411" y="506941"/>
            <a:ext cx="1627389" cy="1612390"/>
          </a:xfrm>
          <a:prstGeom prst="rect">
            <a:avLst/>
          </a:prstGeom>
        </p:spPr>
      </p:pic>
      <p:sp>
        <p:nvSpPr>
          <p:cNvPr id="26" name="pole tekstowe 25"/>
          <p:cNvSpPr txBox="1"/>
          <p:nvPr/>
        </p:nvSpPr>
        <p:spPr>
          <a:xfrm>
            <a:off x="1056529" y="6088566"/>
            <a:ext cx="7757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Szczegółowe parametry techniczne materiału zamieszczone są w Karcie </a:t>
            </a:r>
            <a:r>
              <a:rPr lang="pl-PL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Technicznej </a:t>
            </a:r>
            <a:r>
              <a:rPr lang="pl-PL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Produktu, dostępnej na stronie MEDIA IKONOS: </a:t>
            </a:r>
            <a:r>
              <a:rPr lang="pl-PL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pl-PL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pl-PL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mediaikonos.eu/sites/default/files/products/IKONOS%20PROFIFLEX%20DECO%20ART%20PL_3.pdf</a:t>
            </a:r>
            <a:r>
              <a:rPr lang="pl-PL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64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5993" y="389722"/>
            <a:ext cx="7886700" cy="707289"/>
          </a:xfrm>
        </p:spPr>
        <p:txBody>
          <a:bodyPr/>
          <a:lstStyle/>
          <a:p>
            <a:r>
              <a:rPr lang="pl-PL" b="1" dirty="0" err="1" smtClean="0"/>
              <a:t>Deco</a:t>
            </a:r>
            <a:r>
              <a:rPr lang="pl-PL" b="1" dirty="0" smtClean="0"/>
              <a:t> art</a:t>
            </a:r>
            <a:endParaRPr lang="pl-PL" b="1" dirty="0"/>
          </a:p>
        </p:txBody>
      </p:sp>
      <p:sp>
        <p:nvSpPr>
          <p:cNvPr id="4" name="Prostokąt 3"/>
          <p:cNvSpPr/>
          <p:nvPr/>
        </p:nvSpPr>
        <p:spPr>
          <a:xfrm>
            <a:off x="1948999" y="1696290"/>
            <a:ext cx="50588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Folie Ikonos </a:t>
            </a:r>
            <a:r>
              <a:rPr lang="pl-PL" sz="1400" dirty="0" err="1">
                <a:latin typeface="Arial" panose="020B0604020202020204" pitchFamily="34" charset="0"/>
                <a:cs typeface="Arial" panose="020B0604020202020204" pitchFamily="34" charset="0"/>
              </a:rPr>
              <a:t>Deco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Art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gotowe wzory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naniesione na bezbarwną folię samoprzylepną. </a:t>
            </a:r>
            <a:endParaRPr lang="pl-P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 wycinania.</a:t>
            </a:r>
          </a:p>
          <a:p>
            <a:pPr algn="ctr"/>
            <a:r>
              <a:rPr lang="pl-PL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 przenoszenia</a:t>
            </a:r>
            <a:r>
              <a:rPr lang="pl-PL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pl-PL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Wystarczy przykleić* i gotowe!</a:t>
            </a:r>
          </a:p>
          <a:p>
            <a:pPr algn="ctr"/>
            <a:endParaRPr lang="pl-P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50761" y="6226911"/>
            <a:ext cx="86932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* folie Ikonos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Deco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Art powinny być zawsze aplikowane metodą „na mokro” przy użyciu miękkiej rakli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411" y="506941"/>
            <a:ext cx="1627389" cy="161239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787" y="3463879"/>
            <a:ext cx="7043318" cy="242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5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5993" y="407816"/>
            <a:ext cx="7886700" cy="707289"/>
          </a:xfrm>
        </p:spPr>
        <p:txBody>
          <a:bodyPr/>
          <a:lstStyle/>
          <a:p>
            <a:r>
              <a:rPr lang="pl-PL" b="1" dirty="0" err="1" smtClean="0"/>
              <a:t>Deco</a:t>
            </a:r>
            <a:r>
              <a:rPr lang="pl-PL" b="1" dirty="0" smtClean="0"/>
              <a:t> art</a:t>
            </a:r>
            <a:endParaRPr lang="pl-PL" b="1" dirty="0"/>
          </a:p>
        </p:txBody>
      </p:sp>
      <p:sp>
        <p:nvSpPr>
          <p:cNvPr id="4" name="Prostokąt 3"/>
          <p:cNvSpPr/>
          <p:nvPr/>
        </p:nvSpPr>
        <p:spPr>
          <a:xfrm>
            <a:off x="535993" y="1660968"/>
            <a:ext cx="61461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Wszystkie materiały </a:t>
            </a: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serii </a:t>
            </a:r>
            <a:r>
              <a:rPr lang="pl-P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Deco</a:t>
            </a: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Art charakteryzują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się ciekawym i eleganckim wzornictwem opartym na liniach (</a:t>
            </a: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seria LINEA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), kwadratach (</a:t>
            </a: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seria QUADRO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) lub kropkach (</a:t>
            </a: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seria PUNTO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) w różnych wariantach kolorystycznych: </a:t>
            </a: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jasno srebrnym, ciemno srebrnym i białym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411" y="506941"/>
            <a:ext cx="1627389" cy="1612390"/>
          </a:xfrm>
          <a:prstGeom prst="rect">
            <a:avLst/>
          </a:prstGeom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719045"/>
              </p:ext>
            </p:extLst>
          </p:nvPr>
        </p:nvGraphicFramePr>
        <p:xfrm>
          <a:off x="710707" y="2665194"/>
          <a:ext cx="7537272" cy="342392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051570"/>
                <a:gridCol w="1644867"/>
                <a:gridCol w="1399365"/>
                <a:gridCol w="34414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Seria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Kod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Kolor wzoru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Opis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LINEA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PPT LS38+ no. 1</a:t>
                      </a:r>
                      <a:endParaRPr lang="pl-P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jasno srebrny</a:t>
                      </a:r>
                      <a:endParaRPr lang="pl-P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pasy 5 mm i 35 mm</a:t>
                      </a:r>
                      <a:endParaRPr lang="pl-P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l-P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PPT LW38+ no. 2</a:t>
                      </a:r>
                      <a:endParaRPr lang="pl-P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biały</a:t>
                      </a:r>
                      <a:endParaRPr lang="pl-P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pasy 18 mm</a:t>
                      </a:r>
                      <a:endParaRPr lang="pl-P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l-P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PPT LS38+ no. 3</a:t>
                      </a:r>
                      <a:endParaRPr lang="pl-P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ciemno srebrny</a:t>
                      </a:r>
                      <a:endParaRPr lang="pl-P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pasy 10 mm</a:t>
                      </a:r>
                      <a:endParaRPr lang="pl-P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l-P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PPT LS38+ no. 4 </a:t>
                      </a:r>
                      <a:endParaRPr lang="pl-P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jasno srebrny</a:t>
                      </a:r>
                      <a:endParaRPr lang="pl-P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pasy 44 mm</a:t>
                      </a:r>
                      <a:endParaRPr lang="pl-P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l-P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PPT LS38+ no. 5 </a:t>
                      </a:r>
                      <a:endParaRPr lang="pl-P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jasno srebrny</a:t>
                      </a:r>
                      <a:endParaRPr lang="pl-P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pasy 18 mm</a:t>
                      </a:r>
                      <a:endParaRPr lang="pl-P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QUADRO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PPT QW38+ no. 6 </a:t>
                      </a:r>
                      <a:endParaRPr lang="pl-P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biały</a:t>
                      </a:r>
                      <a:endParaRPr lang="pl-P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kwadraty 36 mm</a:t>
                      </a:r>
                      <a:endParaRPr lang="pl-P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l-P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PPT QW38+ no. 7</a:t>
                      </a:r>
                      <a:endParaRPr lang="pl-P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biały</a:t>
                      </a:r>
                      <a:endParaRPr lang="pl-P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pasy 40 mm zbudowane</a:t>
                      </a:r>
                      <a:r>
                        <a:rPr lang="pl-PL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</a:t>
                      </a:r>
                      <a:r>
                        <a:rPr lang="pl-P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rombów</a:t>
                      </a:r>
                      <a:r>
                        <a:rPr lang="pl-PL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 </a:t>
                      </a:r>
                      <a:r>
                        <a:rPr lang="pl-P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różnej wielkości</a:t>
                      </a:r>
                      <a:endParaRPr lang="pl-P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PUNTO</a:t>
                      </a:r>
                      <a:endParaRPr lang="pl-PL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PPT PW38+ no. 8</a:t>
                      </a:r>
                      <a:endParaRPr lang="pl-P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biały</a:t>
                      </a:r>
                      <a:endParaRPr lang="pl-P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kropki (sześciokąty) 1,3 mm</a:t>
                      </a:r>
                      <a:endParaRPr lang="pl-P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070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0540" y="415479"/>
            <a:ext cx="7886700" cy="707289"/>
          </a:xfrm>
        </p:spPr>
        <p:txBody>
          <a:bodyPr/>
          <a:lstStyle/>
          <a:p>
            <a:r>
              <a:rPr lang="pl-PL" b="1" dirty="0" err="1" smtClean="0"/>
              <a:t>Deco</a:t>
            </a:r>
            <a:r>
              <a:rPr lang="pl-PL" b="1" dirty="0" smtClean="0"/>
              <a:t> Art</a:t>
            </a:r>
            <a:endParaRPr lang="pl-PL" b="1" dirty="0"/>
          </a:p>
        </p:txBody>
      </p:sp>
      <p:sp>
        <p:nvSpPr>
          <p:cNvPr id="4" name="Prostokąt 3"/>
          <p:cNvSpPr/>
          <p:nvPr/>
        </p:nvSpPr>
        <p:spPr>
          <a:xfrm>
            <a:off x="467398" y="3965173"/>
            <a:ext cx="3746859" cy="2499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Dzięki zastosowaniu ultra-transparentnego kleju, seria </a:t>
            </a:r>
            <a:r>
              <a:rPr lang="pl-PL" sz="1200" dirty="0" err="1">
                <a:latin typeface="Arial" panose="020B0604020202020204" pitchFamily="34" charset="0"/>
                <a:cs typeface="Arial" panose="020B0604020202020204" pitchFamily="34" charset="0"/>
              </a:rPr>
              <a:t>Deco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 ART idealnie nadaje się do wymagających </a:t>
            </a: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aplikacji dekoracyjnych,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takich jak: </a:t>
            </a: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szklane ściany, </a:t>
            </a:r>
            <a:r>
              <a:rPr lang="pl-P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drzwi</a:t>
            </a: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Szeroka gama kolorów i wzorów stwarza interesujące i unikatowe możliwości dekoracyjne w </a:t>
            </a: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hotelach, </a:t>
            </a:r>
            <a:r>
              <a:rPr lang="pl-P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restauracjach, biurach</a:t>
            </a: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domach, gabinetach kosmetycznych </a:t>
            </a: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oraz wszędzie tam gdzie </a:t>
            </a:r>
            <a:r>
              <a:rPr lang="pl-P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konieczne jest przesłonięcie szklanej powierzchni w estetyczny i elegancki sposób</a:t>
            </a: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18151415"/>
              </p:ext>
            </p:extLst>
          </p:nvPr>
        </p:nvGraphicFramePr>
        <p:xfrm>
          <a:off x="3439552" y="1780343"/>
          <a:ext cx="677249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Obraz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6411" y="506941"/>
            <a:ext cx="1627389" cy="161239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398" y="1628934"/>
            <a:ext cx="3746859" cy="209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6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0540" y="415479"/>
            <a:ext cx="7886700" cy="707289"/>
          </a:xfrm>
        </p:spPr>
        <p:txBody>
          <a:bodyPr/>
          <a:lstStyle/>
          <a:p>
            <a:r>
              <a:rPr lang="pl-PL" b="1" dirty="0" err="1" smtClean="0"/>
              <a:t>Deco</a:t>
            </a:r>
            <a:r>
              <a:rPr lang="pl-PL" b="1" dirty="0" smtClean="0"/>
              <a:t> Art</a:t>
            </a:r>
            <a:endParaRPr lang="pl-PL" b="1" dirty="0"/>
          </a:p>
        </p:txBody>
      </p:sp>
      <p:sp>
        <p:nvSpPr>
          <p:cNvPr id="4" name="Prostokąt 3"/>
          <p:cNvSpPr/>
          <p:nvPr/>
        </p:nvSpPr>
        <p:spPr>
          <a:xfrm>
            <a:off x="646259" y="2040915"/>
            <a:ext cx="374685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 ofercie także folie „FROSTED”</a:t>
            </a:r>
          </a:p>
          <a:p>
            <a:endParaRPr lang="pl-PL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do wycinania w 4 odcieniach:</a:t>
            </a:r>
          </a:p>
          <a:p>
            <a:endParaRPr lang="pl-PL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srebrnej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łososiowej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jasna zieleń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jasny niebieski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961" y="2832457"/>
            <a:ext cx="4169672" cy="2779782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646259" y="5422818"/>
            <a:ext cx="560535" cy="53754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1307074" y="5422818"/>
            <a:ext cx="560535" cy="537540"/>
          </a:xfrm>
          <a:prstGeom prst="rect">
            <a:avLst/>
          </a:prstGeom>
          <a:solidFill>
            <a:srgbClr val="E1D3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1967889" y="5429013"/>
            <a:ext cx="560535" cy="537540"/>
          </a:xfrm>
          <a:prstGeom prst="rect">
            <a:avLst/>
          </a:prstGeom>
          <a:solidFill>
            <a:srgbClr val="CBFD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2656267" y="5422817"/>
            <a:ext cx="560535" cy="537540"/>
          </a:xfrm>
          <a:prstGeom prst="rect">
            <a:avLst/>
          </a:prstGeom>
          <a:solidFill>
            <a:srgbClr val="BFEA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410" y="491941"/>
            <a:ext cx="1627389" cy="162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2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3065173"/>
            <a:ext cx="9144000" cy="22151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1770846" y="2176533"/>
            <a:ext cx="883490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i="1" dirty="0">
                <a:solidFill>
                  <a:srgbClr val="FF0000"/>
                </a:solidFill>
              </a:rPr>
              <a:t>Zainteresowany? </a:t>
            </a:r>
            <a:endParaRPr lang="pl-PL" sz="4000" b="1" i="1" dirty="0" smtClean="0">
              <a:solidFill>
                <a:srgbClr val="FF0000"/>
              </a:solidFill>
            </a:endParaRPr>
          </a:p>
          <a:p>
            <a:pPr algn="ctr"/>
            <a:r>
              <a:rPr lang="pl-PL" sz="3200" b="1" i="1" dirty="0" smtClean="0">
                <a:solidFill>
                  <a:schemeClr val="bg1"/>
                </a:solidFill>
              </a:rPr>
              <a:t>Zadzwoń </a:t>
            </a:r>
            <a:r>
              <a:rPr lang="pl-PL" sz="3200" b="1" i="1" dirty="0">
                <a:solidFill>
                  <a:schemeClr val="bg1"/>
                </a:solidFill>
              </a:rPr>
              <a:t>lub zapytaj online</a:t>
            </a:r>
            <a:r>
              <a:rPr lang="pl-PL" sz="3200" b="1" i="1" dirty="0" smtClean="0">
                <a:solidFill>
                  <a:schemeClr val="bg1"/>
                </a:solidFill>
              </a:rPr>
              <a:t>!</a:t>
            </a:r>
          </a:p>
          <a:p>
            <a:pPr algn="ctr"/>
            <a:endParaRPr lang="pl-PL" sz="14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algn="ctr"/>
            <a:r>
              <a:rPr lang="pl-PL" sz="14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www.ikonos.pl</a:t>
            </a:r>
            <a:endParaRPr lang="pl-PL" sz="1400" i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1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 </a:t>
            </a:r>
            <a:r>
              <a:rPr lang="pl-PL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458 16 81 (Centrala)</a:t>
            </a:r>
          </a:p>
          <a:p>
            <a:pPr algn="ctr"/>
            <a:r>
              <a:rPr lang="pl-PL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22 751 91 52 (Warszawa)</a:t>
            </a:r>
          </a:p>
          <a:p>
            <a:pPr algn="ctr"/>
            <a:r>
              <a:rPr lang="pl-PL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12 262 02 09 (Kraków)</a:t>
            </a:r>
          </a:p>
          <a:p>
            <a:pPr algn="ctr"/>
            <a:r>
              <a:rPr lang="pl-PL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61 611 00 09 (Poznań)</a:t>
            </a:r>
          </a:p>
          <a:p>
            <a:pPr algn="ctr"/>
            <a:r>
              <a:rPr lang="pl-PL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885 997 005 (Gdańsk)</a:t>
            </a:r>
            <a:endParaRPr lang="pl-PL" sz="14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4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/>
          <a:srcRect l="11031" t="15977" r="12507" b="17303"/>
          <a:stretch/>
        </p:blipFill>
        <p:spPr>
          <a:xfrm>
            <a:off x="103032" y="2073501"/>
            <a:ext cx="3335628" cy="291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3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ski">
  <a:themeElements>
    <a:clrScheme name="Paski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Paski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aski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</TotalTime>
  <Words>481</Words>
  <Application>Microsoft Office PowerPoint</Application>
  <PresentationFormat>Pokaz na ekranie (4:3)</PresentationFormat>
  <Paragraphs>81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Corbel</vt:lpstr>
      <vt:lpstr>Wingdings</vt:lpstr>
      <vt:lpstr>Paski</vt:lpstr>
      <vt:lpstr>Prezentacja programu PowerPoint</vt:lpstr>
      <vt:lpstr>Deco art</vt:lpstr>
      <vt:lpstr>Deco Art</vt:lpstr>
      <vt:lpstr>Deco art</vt:lpstr>
      <vt:lpstr>Deco art</vt:lpstr>
      <vt:lpstr>Deco Art</vt:lpstr>
      <vt:lpstr>Deco Art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Monika Pochwała</dc:creator>
  <cp:lastModifiedBy>Paweł Stania</cp:lastModifiedBy>
  <cp:revision>63</cp:revision>
  <dcterms:created xsi:type="dcterms:W3CDTF">2016-04-26T08:21:17Z</dcterms:created>
  <dcterms:modified xsi:type="dcterms:W3CDTF">2017-10-11T13:11:26Z</dcterms:modified>
</cp:coreProperties>
</file>